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43"/>
  </p:notesMasterIdLst>
  <p:sldIdLst>
    <p:sldId id="289" r:id="rId4"/>
    <p:sldId id="330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14" r:id="rId27"/>
    <p:sldId id="315" r:id="rId28"/>
    <p:sldId id="316" r:id="rId29"/>
    <p:sldId id="317" r:id="rId30"/>
    <p:sldId id="318" r:id="rId31"/>
    <p:sldId id="319" r:id="rId32"/>
    <p:sldId id="320" r:id="rId33"/>
    <p:sldId id="321" r:id="rId34"/>
    <p:sldId id="322" r:id="rId35"/>
    <p:sldId id="323" r:id="rId36"/>
    <p:sldId id="324" r:id="rId37"/>
    <p:sldId id="325" r:id="rId38"/>
    <p:sldId id="326" r:id="rId39"/>
    <p:sldId id="327" r:id="rId40"/>
    <p:sldId id="328" r:id="rId41"/>
    <p:sldId id="329" r:id="rId42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robbens" initials="j" lastIdx="1" clrIdx="0">
    <p:extLst/>
  </p:cmAuthor>
  <p:cmAuthor id="2" name="Victoria Watson" initials="VW" lastIdx="1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91" autoAdjust="0"/>
    <p:restoredTop sz="92857" autoAdjust="0"/>
  </p:normalViewPr>
  <p:slideViewPr>
    <p:cSldViewPr snapToGrid="0">
      <p:cViewPr varScale="1">
        <p:scale>
          <a:sx n="93" d="100"/>
          <a:sy n="93" d="100"/>
        </p:scale>
        <p:origin x="22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4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commentAuthors" Target="commentAuthor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76530A43-8125-4A03-8621-431898C94F27}" type="datetimeFigureOut">
              <a:rPr lang="en-GB" smtClean="0"/>
              <a:t>04/07/2016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7638" y="1163638"/>
            <a:ext cx="4187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F6023C8B-3F89-40C6-B703-D8D9D7164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067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23C8B-3F89-40C6-B703-D8D9D716470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846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Please note, slides</a:t>
            </a:r>
            <a:r>
              <a:rPr lang="en-GB" baseline="0" dirty="0" smtClean="0"/>
              <a:t> 11-17 are optional if you feel you want to cover this age group as well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23C8B-3F89-40C6-B703-D8D9D716470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933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3237">
              <a:defRPr/>
            </a:pPr>
            <a:r>
              <a:rPr lang="en-GB" dirty="0" smtClean="0"/>
              <a:t>Please note, slides</a:t>
            </a:r>
            <a:r>
              <a:rPr lang="en-GB" baseline="0" dirty="0" smtClean="0"/>
              <a:t> 11-17 are optional if you feel you want to cover this age group as well 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23C8B-3F89-40C6-B703-D8D9D716470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27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Please note, slides</a:t>
            </a:r>
            <a:r>
              <a:rPr lang="en-GB" baseline="0" dirty="0" smtClean="0"/>
              <a:t> 11-17 are optional if you feel you want to cover this age group as well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23C8B-3F89-40C6-B703-D8D9D716470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5412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Please note, slides</a:t>
            </a:r>
            <a:r>
              <a:rPr lang="en-GB" baseline="0" dirty="0" smtClean="0"/>
              <a:t> 11-17 are optional if you feel you want to cover this age group as well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23C8B-3F89-40C6-B703-D8D9D716470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1353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3237">
              <a:defRPr/>
            </a:pPr>
            <a:r>
              <a:rPr lang="en-GB" dirty="0" smtClean="0"/>
              <a:t>Please note, slides</a:t>
            </a:r>
            <a:r>
              <a:rPr lang="en-GB" baseline="0" dirty="0" smtClean="0"/>
              <a:t> 11-17 are optional if you feel you want to cover this age group as well 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23C8B-3F89-40C6-B703-D8D9D716470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437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3237">
              <a:defRPr/>
            </a:pPr>
            <a:r>
              <a:rPr lang="en-GB" dirty="0" smtClean="0"/>
              <a:t>Please note, slides</a:t>
            </a:r>
            <a:r>
              <a:rPr lang="en-GB" baseline="0" dirty="0" smtClean="0"/>
              <a:t> 11-17 are optional if you feel you want to cover this age group as well 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23C8B-3F89-40C6-B703-D8D9D716470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120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3237">
              <a:defRPr/>
            </a:pPr>
            <a:r>
              <a:rPr lang="en-GB" dirty="0" smtClean="0"/>
              <a:t>Please note, slides</a:t>
            </a:r>
            <a:r>
              <a:rPr lang="en-GB" baseline="0" dirty="0" smtClean="0"/>
              <a:t> 11-17 are optional if you feel you want to cover this age group as well 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23C8B-3F89-40C6-B703-D8D9D716470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2302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 smtClean="0"/>
              <a:t>Risk</a:t>
            </a:r>
            <a:r>
              <a:rPr lang="en-GB" sz="1800" baseline="0" dirty="0" smtClean="0"/>
              <a:t>s children face online: Cyberbullying (Primary) - </a:t>
            </a:r>
            <a:r>
              <a:rPr lang="en-GB" sz="1800" dirty="0" smtClean="0"/>
              <a:t>http://www.youtube.com/watch?v=5yVE0XszE3A</a:t>
            </a:r>
          </a:p>
          <a:p>
            <a:r>
              <a:rPr lang="en-GB" sz="1800" dirty="0" smtClean="0"/>
              <a:t>http://www.internetmatters.org/issues/cyberbullying.html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23C8B-3F89-40C6-B703-D8D9D716470D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882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3894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5142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271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M_Ppt_V02_42.jp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704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M_Ppt_V02_43.jp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091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M_Ppt_V02_44.jp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196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45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5yVE0XszE3A" TargetMode="External"/><Relationship Id="rId6" Type="http://schemas.openxmlformats.org/officeDocument/2006/relationships/hyperlink" Target="Bringing%20up%20a%20child%20in%20the%2021st%20century_FINAL.pptx" TargetMode="External"/><Relationship Id="rId5" Type="http://schemas.openxmlformats.org/officeDocument/2006/relationships/image" Target="../media/image44.jpeg"/><Relationship Id="rId4" Type="http://schemas.openxmlformats.org/officeDocument/2006/relationships/hyperlink" Target="http://youtu.be/5yVE0XszE3A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hyperlink" Target="http://parentinfo.org/" TargetMode="External"/><Relationship Id="rId7" Type="http://schemas.openxmlformats.org/officeDocument/2006/relationships/hyperlink" Target="http://www.internetmatters.org/parental-controls/interactive-guide/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hyperlink" Target="http://parentinfo.org/article/setting-safety-and-privacy-settings-for-social-media-apps" TargetMode="External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461" y="1293952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Bringing up a child in the 21</a:t>
            </a:r>
            <a:r>
              <a:rPr lang="en-GB" sz="4000" baseline="30000" dirty="0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st</a:t>
            </a:r>
            <a:r>
              <a:rPr lang="en-GB" sz="4000" dirty="0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century</a:t>
            </a:r>
            <a:endParaRPr lang="en-GB" sz="40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IM_Ppt_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61" y="0"/>
            <a:ext cx="9144000" cy="685730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541" y="359338"/>
            <a:ext cx="8213789" cy="1420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35" y="5359238"/>
            <a:ext cx="1885697" cy="14987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43432" y="5437239"/>
            <a:ext cx="68432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err="1" smtClean="0">
                <a:latin typeface="Century Gothic" panose="020B0502020202020204" pitchFamily="34" charset="0"/>
              </a:rPr>
              <a:t>Haselworth</a:t>
            </a:r>
            <a:r>
              <a:rPr lang="en-GB" sz="4000" b="1" dirty="0" smtClean="0">
                <a:latin typeface="Century Gothic" panose="020B0502020202020204" pitchFamily="34" charset="0"/>
              </a:rPr>
              <a:t> Primary School</a:t>
            </a:r>
          </a:p>
          <a:p>
            <a:r>
              <a:rPr lang="en-GB" sz="4000" i="1" dirty="0" smtClean="0">
                <a:latin typeface="Century Gothic" panose="020B0502020202020204" pitchFamily="34" charset="0"/>
              </a:rPr>
              <a:t>Parent e-safety workshop</a:t>
            </a:r>
            <a:endParaRPr lang="en-GB" sz="4000" i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99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8762" y="679806"/>
            <a:ext cx="2133600" cy="2133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8444" y="3285751"/>
            <a:ext cx="2133600" cy="2133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929" y="1211440"/>
            <a:ext cx="1905000" cy="1905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992" y="4724400"/>
            <a:ext cx="2133600" cy="2133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19900" y="4953000"/>
            <a:ext cx="1905000" cy="1905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0783" y="865277"/>
            <a:ext cx="2143125" cy="21431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3042" y="3008402"/>
            <a:ext cx="2133600" cy="2133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78027" y="4656976"/>
            <a:ext cx="2133600" cy="2133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78762" y="3442852"/>
            <a:ext cx="1626313" cy="15101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50408" y="3418726"/>
            <a:ext cx="1333500" cy="123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721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5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0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6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024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7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75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8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0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9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16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10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29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11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32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12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59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13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7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14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8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15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70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16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765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17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50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18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0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19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72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20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94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21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74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22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58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23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55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24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31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25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25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26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5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27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63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28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719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29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77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30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09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31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68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32.jpg">
            <a:hlinkClick r:id="rId4" tooltip="Risks children face online: Cyberbullying"/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sp>
        <p:nvSpPr>
          <p:cNvPr id="7" name="TextBox 6">
            <a:hlinkClick r:id="rId6" action="ppaction://hlinkpres?slideindex=1&amp;slidetitle=" tooltip="View video here"/>
          </p:cNvPr>
          <p:cNvSpPr txBox="1"/>
          <p:nvPr/>
        </p:nvSpPr>
        <p:spPr>
          <a:xfrm>
            <a:off x="734291" y="5601253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4" tooltip="Right click here to open hyperlink"/>
              </a:rPr>
              <a:t>Click here to open hyperlink to video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" name="5yVE0XszE3A"/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858982" y="2142779"/>
            <a:ext cx="4599709" cy="25873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41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33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046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34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49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5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88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36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213" y="113532"/>
            <a:ext cx="3292743" cy="56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21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37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  <p:pic>
        <p:nvPicPr>
          <p:cNvPr id="4" name="Picture 3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230" y="654306"/>
            <a:ext cx="6053056" cy="1046674"/>
          </a:xfrm>
          <a:prstGeom prst="rect">
            <a:avLst/>
          </a:prstGeom>
        </p:spPr>
      </p:pic>
      <p:pic>
        <p:nvPicPr>
          <p:cNvPr id="5" name="Picture 4">
            <a:hlinkClick r:id="rId5"/>
          </p:cNvPr>
          <p:cNvPicPr>
            <a:picLocks noChangeAspect="1"/>
          </p:cNvPicPr>
          <p:nvPr/>
        </p:nvPicPr>
        <p:blipFill rotWithShape="1">
          <a:blip r:embed="rId6"/>
          <a:srcRect l="40887" t="42541" r="51048" b="45917"/>
          <a:stretch/>
        </p:blipFill>
        <p:spPr>
          <a:xfrm>
            <a:off x="7492179" y="2010697"/>
            <a:ext cx="983227" cy="1125792"/>
          </a:xfrm>
          <a:prstGeom prst="rect">
            <a:avLst/>
          </a:prstGeom>
        </p:spPr>
      </p:pic>
      <p:pic>
        <p:nvPicPr>
          <p:cNvPr id="6" name="Picture 5">
            <a:hlinkClick r:id="rId7"/>
          </p:cNvPr>
          <p:cNvPicPr>
            <a:picLocks noChangeAspect="1"/>
          </p:cNvPicPr>
          <p:nvPr/>
        </p:nvPicPr>
        <p:blipFill rotWithShape="1">
          <a:blip r:embed="rId8"/>
          <a:srcRect l="18870" t="15583" r="20726" b="14919"/>
          <a:stretch/>
        </p:blipFill>
        <p:spPr>
          <a:xfrm>
            <a:off x="5241339" y="2010697"/>
            <a:ext cx="1660906" cy="148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11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38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56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39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97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_Ppt_V02_40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78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_Ppt_V02_41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66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5651</TotalTime>
  <Words>179</Words>
  <Application>Microsoft Office PowerPoint</Application>
  <PresentationFormat>On-screen Show (4:3)</PresentationFormat>
  <Paragraphs>22</Paragraphs>
  <Slides>39</Slides>
  <Notes>9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Arial</vt:lpstr>
      <vt:lpstr>Calibri</vt:lpstr>
      <vt:lpstr>Calibri Light</vt:lpstr>
      <vt:lpstr>Century Gothic</vt:lpstr>
      <vt:lpstr>Verdana</vt:lpstr>
      <vt:lpstr>Office Theme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Ellen Ferguson</dc:creator>
  <cp:lastModifiedBy>Andrew Bond</cp:lastModifiedBy>
  <cp:revision>192</cp:revision>
  <cp:lastPrinted>2014-10-01T11:33:51Z</cp:lastPrinted>
  <dcterms:created xsi:type="dcterms:W3CDTF">2014-09-15T08:56:47Z</dcterms:created>
  <dcterms:modified xsi:type="dcterms:W3CDTF">2016-07-04T11:15:15Z</dcterms:modified>
</cp:coreProperties>
</file>