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8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rancis, Julia" userId="0563d378-fe24-4098-8bca-d7c6a5a405ff" providerId="ADAL" clId="{8737C974-9A9D-43A8-8E2D-48E1C188FEC6}"/>
    <pc:docChg chg="custSel modSld">
      <pc:chgData name="Francis, Julia" userId="0563d378-fe24-4098-8bca-d7c6a5a405ff" providerId="ADAL" clId="{8737C974-9A9D-43A8-8E2D-48E1C188FEC6}" dt="2026-04-28T08:13:03.758" v="71" actId="20577"/>
      <pc:docMkLst>
        <pc:docMk/>
      </pc:docMkLst>
      <pc:sldChg chg="modSp mod">
        <pc:chgData name="Francis, Julia" userId="0563d378-fe24-4098-8bca-d7c6a5a405ff" providerId="ADAL" clId="{8737C974-9A9D-43A8-8E2D-48E1C188FEC6}" dt="2026-04-28T08:13:03.758" v="71" actId="20577"/>
        <pc:sldMkLst>
          <pc:docMk/>
          <pc:sldMk cId="1685225191" sldId="258"/>
        </pc:sldMkLst>
        <pc:spChg chg="mod">
          <ac:chgData name="Francis, Julia" userId="0563d378-fe24-4098-8bca-d7c6a5a405ff" providerId="ADAL" clId="{8737C974-9A9D-43A8-8E2D-48E1C188FEC6}" dt="2026-04-28T08:13:03.758" v="71" actId="20577"/>
          <ac:spMkLst>
            <pc:docMk/>
            <pc:sldMk cId="1685225191" sldId="258"/>
            <ac:spMk id="3" creationId="{A17218E6-C08F-8AAB-009E-8CBAFC93926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C871C-44D0-74C9-14B4-4FD5F59972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BC6D0F-D24A-F8B9-152B-614D73702A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A9EE99-1B15-B3B7-97A0-7857DC035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17DA0-3B92-46D0-8C82-DCFF629F86B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132E0-66F3-E912-BE57-4A64A8BF4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23263B-7CF3-85DC-A5CA-3DE847182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F7BEA-0651-48A9-BA96-397B4FCFE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677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2F93B-8A6E-78F4-D45C-EF528289C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6CDCE9-F84C-A5E1-7949-955305EC3A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453F5C-85B4-FEA3-9D0C-2B26CDD30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17DA0-3B92-46D0-8C82-DCFF629F86B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F5D199-BD58-AF30-6862-D577BD469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DBED4-639C-7DB4-3ACD-3E6E0FADD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F7BEA-0651-48A9-BA96-397B4FCFE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677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CE0B9-324F-2713-484C-7800803CA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B6A353-FCF4-A470-6541-253280DF5E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80F232-5EF6-FC64-6C8C-8F0F9271F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17DA0-3B92-46D0-8C82-DCFF629F86B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52C19C-3961-F731-B5E4-846B951BD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349A3-F527-9FD2-C029-D372BA07B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F7BEA-0651-48A9-BA96-397B4FCFE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713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04975-6D5F-D53D-69B6-D5E8EBE16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32130E-F8B9-4B9B-41C1-1A2F839B34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10E9A3-B4E2-8EFD-53F1-180D19E16B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C9C1E0-C5A0-CB56-012C-0EEBF15BD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17DA0-3B92-46D0-8C82-DCFF629F86B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9E2D75-EBC3-F574-5E52-B0D3AB795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6CECCE-DA0B-3836-30B2-8930CB492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F7BEA-0651-48A9-BA96-397B4FCFE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218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0EA1F-E0C3-86CF-0572-F3C3770BA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82F4D0-5DB6-EB73-D991-A938DF0A9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1C80A1-9E24-C8F7-167B-8086219FA5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4BBEC8-5CE1-93C7-54CA-8D83CBCF52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BBC15B-4ADB-30FD-7338-381BA11221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205301-DF18-160C-D055-D331A9102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17DA0-3B92-46D0-8C82-DCFF629F86B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C9542B-5351-75CA-726A-15322CADF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E8825B-927E-D476-86BE-E737A86D1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F7BEA-0651-48A9-BA96-397B4FCFE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975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B9EB2-B9E8-6673-9197-4BDEC8971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02595A-DF3C-B3AE-0C65-422B76633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17DA0-3B92-46D0-8C82-DCFF629F86B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7CE4F0-03CE-BD4C-2025-9D5E4AF4B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24FCCB-C05D-5F75-FF9A-2FF7EF213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F7BEA-0651-48A9-BA96-397B4FCFE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836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BE1ADA-B538-8A2B-AEA6-8A7B67F9E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17DA0-3B92-46D0-8C82-DCFF629F86B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4FA198-D9DE-F6FA-27C6-9269766FE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F0A72C-3C2B-1B34-9C80-3D51E36E9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F7BEA-0651-48A9-BA96-397B4FCFE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328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2F734-8DEC-1833-C3E5-9CCDC7798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A9A1C-3C58-335B-4A41-CEC625066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173D31-ECE5-5F78-1B13-EB3305D46D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DD5B63-7D44-7679-C41A-68091A8FD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17DA0-3B92-46D0-8C82-DCFF629F86B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9FAC12-48FE-022C-DBBC-F9A4380AD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088892-7AE1-AEA8-D423-A06DB561E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F7BEA-0651-48A9-BA96-397B4FCFE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115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D9204-0EE4-89BF-41F3-2D56E1FD0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E9704D-029E-B661-FF4D-041BE6E2CA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1A9C59-E074-C12B-E8B7-83CDB86034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972AFE-5534-3543-FEAC-337452ADA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17DA0-3B92-46D0-8C82-DCFF629F86B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8684FE-AB58-A496-C31C-2AC889595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195142-2950-15CE-592B-3A694714C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F7BEA-0651-48A9-BA96-397B4FCFE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481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78E7B-BF7E-1563-B6CD-CAD8F3292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F98DC8-8FB8-9BA9-A863-4A16699B61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8B60B4-7E76-576D-B668-FEBB4756B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17DA0-3B92-46D0-8C82-DCFF629F86B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1D0784-7C52-BC0A-6363-74B18CD25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225234-6EFF-6A5B-86BD-1797D2246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F7BEA-0651-48A9-BA96-397B4FCFE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17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106B06-138C-1BBC-7A9D-BB7D65BFF1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46B7EF-C8E2-3320-3E98-EC6B0B2F51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8BEFF1-297D-4B60-548F-62C2717C4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17DA0-3B92-46D0-8C82-DCFF629F86B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5CDF3F-5834-F8AE-FBAE-87A28CB49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99ACE-D8B6-DAE0-4546-705C757A5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F7BEA-0651-48A9-BA96-397B4FCFE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305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8316C3-84F0-F54C-D895-F0D633CA3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484F25-DA01-4FEC-8EC7-135A4858C8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309DC-17DD-3D33-1310-6D6DFF03A8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017DA0-3B92-46D0-8C82-DCFF629F86B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E309AD-A843-10C5-394F-9B4480FBE5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AE7501-0343-C087-BED3-87EFF676FC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1F7BEA-0651-48A9-BA96-397B4FCFE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106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AB7807-12E7-B51F-EAA3-0A8DB856CE79}"/>
              </a:ext>
            </a:extLst>
          </p:cNvPr>
          <p:cNvSpPr txBox="1"/>
          <p:nvPr/>
        </p:nvSpPr>
        <p:spPr>
          <a:xfrm>
            <a:off x="526887" y="1787236"/>
            <a:ext cx="5385540" cy="218209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432"/>
              </a:spcAft>
            </a:pPr>
            <a:r>
              <a:rPr lang="en-US" sz="4000" b="1" dirty="0">
                <a:latin typeface="+mj-lt"/>
                <a:ea typeface="+mj-ea"/>
                <a:cs typeface="+mj-cs"/>
              </a:rPr>
              <a:t>Walk to School Week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432"/>
              </a:spcAft>
            </a:pPr>
            <a:endParaRPr lang="en-US" sz="3600" b="1" dirty="0"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432"/>
              </a:spcAft>
            </a:pPr>
            <a:r>
              <a:rPr lang="en-US" sz="3200" dirty="0">
                <a:latin typeface="+mj-lt"/>
                <a:ea typeface="+mj-ea"/>
                <a:cs typeface="+mj-cs"/>
              </a:rPr>
              <a:t>Monday 18 May – Friday 22 May 2026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130E367-1E9E-CD70-7DA5-93187BD49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6266"/>
          <a:stretch>
            <a:fillRect/>
          </a:stretch>
        </p:blipFill>
        <p:spPr>
          <a:xfrm>
            <a:off x="5611091" y="10"/>
            <a:ext cx="6577861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70652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8BB515-4C3C-070C-B501-655EA6D3D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pPr algn="ctr"/>
            <a:r>
              <a:rPr lang="en-GB" sz="5400" dirty="0"/>
              <a:t>Why should we walk to school?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A67353-879E-7531-9535-131E2EB282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" r="15864"/>
          <a:stretch>
            <a:fillRect/>
          </a:stretch>
        </p:blipFill>
        <p:spPr>
          <a:xfrm>
            <a:off x="-1" y="10"/>
            <a:ext cx="5070765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9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56AF4A-3DF7-0CCD-77FE-9B6949955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pPr marL="717550" lvl="1">
              <a:spcBef>
                <a:spcPts val="1200"/>
              </a:spcBef>
              <a:spcAft>
                <a:spcPts val="432"/>
              </a:spcAft>
            </a:pPr>
            <a:r>
              <a:rPr lang="en-US" sz="2200" dirty="0"/>
              <a:t>Makes us more active</a:t>
            </a:r>
          </a:p>
          <a:p>
            <a:pPr marL="717550" lvl="1">
              <a:spcBef>
                <a:spcPts val="1200"/>
              </a:spcBef>
              <a:spcAft>
                <a:spcPts val="432"/>
              </a:spcAft>
            </a:pPr>
            <a:r>
              <a:rPr lang="en-US" sz="2200" dirty="0"/>
              <a:t>Practice using the green cross code</a:t>
            </a:r>
          </a:p>
          <a:p>
            <a:pPr marL="717550" lvl="1">
              <a:spcBef>
                <a:spcPts val="1200"/>
              </a:spcBef>
              <a:spcAft>
                <a:spcPts val="432"/>
              </a:spcAft>
            </a:pPr>
            <a:r>
              <a:rPr lang="en-US" sz="2200" dirty="0"/>
              <a:t>We chat to people walking with us</a:t>
            </a:r>
          </a:p>
          <a:p>
            <a:pPr marL="717550" lvl="1">
              <a:spcBef>
                <a:spcPts val="1200"/>
              </a:spcBef>
              <a:spcAft>
                <a:spcPts val="432"/>
              </a:spcAft>
            </a:pPr>
            <a:r>
              <a:rPr lang="en-US" sz="2200" dirty="0"/>
              <a:t>Good for our mental health</a:t>
            </a:r>
          </a:p>
          <a:p>
            <a:pPr marL="717550" lvl="1">
              <a:spcBef>
                <a:spcPts val="1200"/>
              </a:spcBef>
              <a:spcAft>
                <a:spcPts val="432"/>
              </a:spcAft>
            </a:pPr>
            <a:r>
              <a:rPr lang="en-US" sz="2200" dirty="0"/>
              <a:t>Reduces traffic outside school </a:t>
            </a:r>
          </a:p>
          <a:p>
            <a:pPr marL="717550" lvl="1">
              <a:spcBef>
                <a:spcPts val="1200"/>
              </a:spcBef>
              <a:spcAft>
                <a:spcPts val="432"/>
              </a:spcAft>
            </a:pPr>
            <a:r>
              <a:rPr lang="en-US" sz="2200" dirty="0"/>
              <a:t>Reduces air pollution outside school</a:t>
            </a:r>
          </a:p>
          <a:p>
            <a:pPr marL="658368" lvl="1">
              <a:spcAft>
                <a:spcPts val="432"/>
              </a:spcAft>
            </a:pPr>
            <a:endParaRPr lang="en-US" sz="2200" dirty="0"/>
          </a:p>
          <a:p>
            <a:pPr>
              <a:spcAft>
                <a:spcPts val="432"/>
              </a:spcAft>
            </a:pPr>
            <a:endParaRPr lang="en-US" sz="2200" dirty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185322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156FC77-1E77-CA79-0AC5-435DC0B5959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0563D8-8FEA-7550-25BB-EA4B8299B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954" y="344343"/>
            <a:ext cx="3822189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/>
              <a:t>What do you need to do to take part?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7218E6-C08F-8AAB-009E-8CBAFC9392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737" y="2679746"/>
            <a:ext cx="3822189" cy="3742762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285750">
              <a:spcBef>
                <a:spcPts val="600"/>
              </a:spcBef>
              <a:spcAft>
                <a:spcPts val="600"/>
              </a:spcAft>
            </a:pPr>
            <a:r>
              <a:rPr lang="en-US" sz="2000" dirty="0"/>
              <a:t>Walk, cycle or scoot to school  </a:t>
            </a:r>
          </a:p>
          <a:p>
            <a:pPr marL="285750">
              <a:spcBef>
                <a:spcPts val="600"/>
              </a:spcBef>
              <a:spcAft>
                <a:spcPts val="600"/>
              </a:spcAft>
            </a:pPr>
            <a:r>
              <a:rPr lang="en-US" sz="2000" dirty="0"/>
              <a:t>Park and stride – park further away and walk the remainder of the journey. </a:t>
            </a:r>
          </a:p>
          <a:p>
            <a:pPr marL="285750">
              <a:spcBef>
                <a:spcPts val="600"/>
              </a:spcBef>
              <a:spcAft>
                <a:spcPts val="600"/>
              </a:spcAft>
            </a:pPr>
            <a:r>
              <a:rPr lang="en-US" sz="2000" dirty="0"/>
              <a:t>Complete the class chart – ticking off who has travelled actively each day</a:t>
            </a:r>
          </a:p>
          <a:p>
            <a:pPr marL="285750">
              <a:spcBef>
                <a:spcPts val="600"/>
              </a:spcBef>
              <a:spcAft>
                <a:spcPts val="600"/>
              </a:spcAft>
            </a:pPr>
            <a:r>
              <a:rPr lang="en-US" sz="2000" dirty="0"/>
              <a:t>At the end of the week, each child who has walked </a:t>
            </a:r>
            <a:r>
              <a:rPr lang="en-US" sz="2000"/>
              <a:t>(or scooted or cycled) </a:t>
            </a:r>
            <a:r>
              <a:rPr lang="en-US" sz="2000" dirty="0"/>
              <a:t>to school every day will receive a certificate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852251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5827</TotalTime>
  <Words>121</Words>
  <Application>Microsoft Office PowerPoint</Application>
  <PresentationFormat>Widescreen</PresentationFormat>
  <Paragraphs>16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PowerPoint Presentation</vt:lpstr>
      <vt:lpstr>Why should we walk to school? </vt:lpstr>
      <vt:lpstr>What do you need to do to take part?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Francis, Julia</dc:creator>
  <cp:lastModifiedBy>Francis, Julia</cp:lastModifiedBy>
  <cp:revision>1</cp:revision>
  <dcterms:created xsi:type="dcterms:W3CDTF">2026-04-24T07:05:36Z</dcterms:created>
  <dcterms:modified xsi:type="dcterms:W3CDTF">2026-04-28T08:13:07Z</dcterms:modified>
</cp:coreProperties>
</file>